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Nuni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Nunito-bold.fntdata"/><Relationship Id="rId10" Type="http://schemas.openxmlformats.org/officeDocument/2006/relationships/slide" Target="slides/slide6.xml"/><Relationship Id="rId32" Type="http://schemas.openxmlformats.org/officeDocument/2006/relationships/font" Target="fonts/Nunito-regular.fntdata"/><Relationship Id="rId13" Type="http://schemas.openxmlformats.org/officeDocument/2006/relationships/slide" Target="slides/slide9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8.xml"/><Relationship Id="rId34" Type="http://schemas.openxmlformats.org/officeDocument/2006/relationships/font" Target="fonts/Nunit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597e94f8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b597e94f8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1c14b7e2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1c14b7e2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597e94f8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b597e94f8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1c14b7e2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1c14b7e2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597e94f8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b597e94f8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1c14b7e2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1c14b7e2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597e94f8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b597e94f8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1d606641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11d606641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b597e94f8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b597e94f8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f57cf1544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f57cf1544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f57cf154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f57cf154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597e94f8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b597e94f8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f57cf1544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f57cf1544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597e94f8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b597e94f8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f57cf1544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f57cf1544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597e94f8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b597e94f8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1d60664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11d60664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b597e94f8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b597e94f8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1d606641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1d606641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f57cf1544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f57cf1544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597e94f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597e94f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d06423a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fd06423a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597e94f8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b597e94f8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1c14b7e2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1c14b7e2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597e94f8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b597e94f8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597e94f8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597e94f8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686475" y="4018450"/>
            <a:ext cx="80301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NWEA Celebration Assembly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February 1, 2024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100" y="192225"/>
            <a:ext cx="7436575" cy="38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400175" y="285300"/>
            <a:ext cx="84477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Top Ten 3rd Grade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912900"/>
            <a:ext cx="7505699" cy="39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400175" y="285300"/>
            <a:ext cx="84477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Talamonti’s/Reese 4th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020625"/>
            <a:ext cx="7505701" cy="38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"/>
          <p:cNvSpPr txBox="1"/>
          <p:nvPr/>
        </p:nvSpPr>
        <p:spPr>
          <a:xfrm>
            <a:off x="400175" y="285300"/>
            <a:ext cx="84477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Talamonti’s/Reese 4th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939900"/>
            <a:ext cx="7505699" cy="39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400175" y="285300"/>
            <a:ext cx="84477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Mr. Huntington’s 4th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034100"/>
            <a:ext cx="7505701" cy="38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 txBox="1"/>
          <p:nvPr/>
        </p:nvSpPr>
        <p:spPr>
          <a:xfrm>
            <a:off x="400175" y="285300"/>
            <a:ext cx="84477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Mr. Huntington’s 4th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00" y="946500"/>
            <a:ext cx="7580600" cy="39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/>
        </p:nvSpPr>
        <p:spPr>
          <a:xfrm>
            <a:off x="400175" y="285300"/>
            <a:ext cx="84477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Bleau’s 4th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450" y="1007150"/>
            <a:ext cx="7505701" cy="38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400175" y="285300"/>
            <a:ext cx="84477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Bleau’s 4th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946500"/>
            <a:ext cx="7505701" cy="39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 txBox="1"/>
          <p:nvPr/>
        </p:nvSpPr>
        <p:spPr>
          <a:xfrm>
            <a:off x="3375000" y="421175"/>
            <a:ext cx="2972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Top Ten 4th Grade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00" y="1007150"/>
            <a:ext cx="7580600" cy="38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 txBox="1"/>
          <p:nvPr/>
        </p:nvSpPr>
        <p:spPr>
          <a:xfrm>
            <a:off x="3085950" y="400975"/>
            <a:ext cx="2972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Top Ten 4th Grade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986975"/>
            <a:ext cx="7505701" cy="38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 txBox="1"/>
          <p:nvPr/>
        </p:nvSpPr>
        <p:spPr>
          <a:xfrm>
            <a:off x="297000" y="259500"/>
            <a:ext cx="85635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Ms. Higgins 5th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845600"/>
            <a:ext cx="7505699" cy="40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ctrTitle"/>
          </p:nvPr>
        </p:nvSpPr>
        <p:spPr>
          <a:xfrm>
            <a:off x="464650" y="360900"/>
            <a:ext cx="8396100" cy="428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 February 1, 2024, Arno hosted its fifth annual NWEA Rewards Assembly.  If a student made their personal reading/math goal, or achieved grade level or higher, they were honored with a certificate and an extra recess. 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top 10 scores from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each grade also received a certificate,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good for a movie with the principal.</a:t>
            </a:r>
            <a:endParaRPr sz="2400"/>
          </a:p>
        </p:txBody>
      </p:sp>
      <p:sp>
        <p:nvSpPr>
          <p:cNvPr id="137" name="Google Shape;137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 txBox="1"/>
          <p:nvPr/>
        </p:nvSpPr>
        <p:spPr>
          <a:xfrm>
            <a:off x="297000" y="259500"/>
            <a:ext cx="85635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Ms. Higgins 5th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25" y="993700"/>
            <a:ext cx="7470525" cy="38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3"/>
          <p:cNvSpPr txBox="1"/>
          <p:nvPr/>
        </p:nvSpPr>
        <p:spPr>
          <a:xfrm>
            <a:off x="335675" y="233725"/>
            <a:ext cx="8460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Garza’s 5th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899450"/>
            <a:ext cx="7505699" cy="39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4"/>
          <p:cNvSpPr txBox="1"/>
          <p:nvPr/>
        </p:nvSpPr>
        <p:spPr>
          <a:xfrm>
            <a:off x="335675" y="233725"/>
            <a:ext cx="8460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Garza’s 5th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892700"/>
            <a:ext cx="7505699" cy="39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5"/>
          <p:cNvSpPr txBox="1"/>
          <p:nvPr/>
        </p:nvSpPr>
        <p:spPr>
          <a:xfrm>
            <a:off x="322775" y="259500"/>
            <a:ext cx="8525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Ms. Zuke’s 5th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926375"/>
            <a:ext cx="7505701" cy="39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6"/>
          <p:cNvSpPr txBox="1"/>
          <p:nvPr/>
        </p:nvSpPr>
        <p:spPr>
          <a:xfrm>
            <a:off x="322775" y="259500"/>
            <a:ext cx="85251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Ms. Zuke’s 5th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885900"/>
            <a:ext cx="7505701" cy="39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7"/>
          <p:cNvSpPr txBox="1"/>
          <p:nvPr/>
        </p:nvSpPr>
        <p:spPr>
          <a:xfrm>
            <a:off x="2769475" y="288950"/>
            <a:ext cx="3619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Top Ten 5th Grade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953300"/>
            <a:ext cx="7505701" cy="39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8"/>
          <p:cNvSpPr txBox="1"/>
          <p:nvPr/>
        </p:nvSpPr>
        <p:spPr>
          <a:xfrm>
            <a:off x="322775" y="2532243"/>
            <a:ext cx="85251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8"/>
          <p:cNvSpPr txBox="1"/>
          <p:nvPr/>
        </p:nvSpPr>
        <p:spPr>
          <a:xfrm>
            <a:off x="2769475" y="288950"/>
            <a:ext cx="3619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Top Ten 5th Grade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953300"/>
            <a:ext cx="7505699" cy="39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26" y="219350"/>
            <a:ext cx="8698226" cy="46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400175" y="285300"/>
            <a:ext cx="84477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Guyot’s 3rd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00" y="1007100"/>
            <a:ext cx="7728699" cy="38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400175" y="285300"/>
            <a:ext cx="8447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Guyot’s 3rd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034100"/>
            <a:ext cx="7505701" cy="38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400175" y="285300"/>
            <a:ext cx="84477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Kalis’s 3rd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600" y="946575"/>
            <a:ext cx="7477250" cy="391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400175" y="285300"/>
            <a:ext cx="84477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Kalis’s 3rd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953400"/>
            <a:ext cx="7505699" cy="39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400175" y="285300"/>
            <a:ext cx="84477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Warneck’s 3rd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960025"/>
            <a:ext cx="7568650" cy="38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400175" y="285300"/>
            <a:ext cx="84477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Mrs. Warneck’s 3rd Grade Class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912900"/>
            <a:ext cx="7505699" cy="39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400175" y="285300"/>
            <a:ext cx="84477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Top Ten 3rd Grade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020625"/>
            <a:ext cx="7505701" cy="39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