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86983" y="405850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ThinkCentral Resources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463175" y="1930875"/>
            <a:ext cx="7604400" cy="291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400"/>
              <a:t>Log onto your ThinkCentral account.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400"/>
              <a:t>Click on Resources within your dashboard.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400"/>
              <a:t>These are the resources you have access. </a:t>
            </a:r>
          </a:p>
          <a:p>
            <a:pPr indent="-381000" lvl="0" marL="457200" rtl="0" algn="l">
              <a:spcBef>
                <a:spcPts val="0"/>
              </a:spcBef>
              <a:buSzPct val="100000"/>
              <a:buChar char="●"/>
            </a:pPr>
            <a:r>
              <a:rPr lang="en" sz="2400"/>
              <a:t>The next slide shows what your page should look like.     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Accessing Reports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Click on Reports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Under the filters, go to where you can select your grade and subject (math).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Click on “Apply”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Select which assessment you want to view reports for. You have to have already given the assessment in order to view the report.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Click “Generate”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You can choose between “Assessment Reports”, “Comparisons”, or “Standards”.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Under CLASS find your name, click, that will show each student’s results.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99575" y="1564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Accessing Results through Assignments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729175"/>
            <a:ext cx="8520600" cy="1695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Find assessment, click on Results and Prescriptions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Your class list will show up with basic percentage scores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You can export to pdf and print off a report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You can go to manage scores and see each student’s results for each specific question.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shot 2016-11-02 at 2.40.37 PM.png"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424475"/>
            <a:ext cx="9144000" cy="2665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2317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Accessing Results through Assignments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804475"/>
            <a:ext cx="8520600" cy="79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You can go to manage scores and see each student’s results for each specific question. This is what you should see below.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shot 2016-11-02 at 2.46.26 PM.png"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300" y="1786274"/>
            <a:ext cx="6987649" cy="346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ThinkCentral Presentation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 any further questions ask, please go the shared ThinkCentral document where you can type in any questions you have after the session today.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6200" y="-42862"/>
            <a:ext cx="9296400" cy="522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ThinkCentral Resources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36550" lvl="0" marL="457200" rtl="0">
              <a:spcBef>
                <a:spcPts val="0"/>
              </a:spcBef>
              <a:buSzPct val="100000"/>
            </a:pPr>
            <a:r>
              <a:rPr b="1" lang="en" sz="1700"/>
              <a:t>Yellow icons represent items that students can access online. Red icons are for teachers only.</a:t>
            </a:r>
          </a:p>
          <a:p>
            <a:pPr indent="-336550" lvl="0" marL="457200" rtl="0">
              <a:spcBef>
                <a:spcPts val="0"/>
              </a:spcBef>
              <a:buSzPct val="100000"/>
            </a:pPr>
            <a:r>
              <a:rPr b="1" lang="en" sz="1700"/>
              <a:t>Student Edition-</a:t>
            </a:r>
            <a:r>
              <a:rPr lang="en" sz="1700"/>
              <a:t> This is where you will find pages from the students’ hardcover book.</a:t>
            </a:r>
          </a:p>
          <a:p>
            <a:pPr indent="-336550" lvl="0" marL="457200" rtl="0">
              <a:spcBef>
                <a:spcPts val="0"/>
              </a:spcBef>
              <a:buSzPct val="100000"/>
            </a:pPr>
            <a:r>
              <a:rPr b="1" lang="en" sz="1700"/>
              <a:t>Student Workbook-</a:t>
            </a:r>
            <a:r>
              <a:rPr lang="en" sz="1700"/>
              <a:t> This is where you will find pages from the students’ softcover book. </a:t>
            </a:r>
          </a:p>
          <a:p>
            <a:pPr indent="-336550" lvl="0" marL="457200" rtl="0">
              <a:spcBef>
                <a:spcPts val="0"/>
              </a:spcBef>
              <a:buSzPct val="100000"/>
            </a:pPr>
            <a:r>
              <a:rPr b="1" lang="en" sz="1700"/>
              <a:t>MIF Background Videos- </a:t>
            </a:r>
            <a:r>
              <a:rPr lang="en" sz="1700"/>
              <a:t>This includes videos for students, parents, and teachers to view which cover basic concepts and tips for each chapter. </a:t>
            </a:r>
          </a:p>
          <a:p>
            <a:pPr indent="-336550" lvl="0" marL="457200" rtl="0">
              <a:spcBef>
                <a:spcPts val="0"/>
              </a:spcBef>
              <a:buSzPct val="100000"/>
            </a:pPr>
            <a:r>
              <a:rPr b="1" lang="en" sz="1700"/>
              <a:t>Virtual Manipulatives- </a:t>
            </a:r>
            <a:r>
              <a:rPr lang="en" sz="1700"/>
              <a:t>This allows students practice concepts through virtual activities. </a:t>
            </a:r>
          </a:p>
          <a:p>
            <a:pPr indent="-336550" lvl="0" marL="457200">
              <a:spcBef>
                <a:spcPts val="0"/>
              </a:spcBef>
              <a:buSzPct val="100000"/>
            </a:pPr>
            <a:r>
              <a:rPr b="1" lang="en" sz="1700"/>
              <a:t>Math in Focus Student Interactivities- </a:t>
            </a:r>
            <a:r>
              <a:rPr lang="en" sz="1700"/>
              <a:t>This gives students tutorials, activities, and quizzes based on different lessons from each chapter of their book.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Assigning Assessments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0" y="1405050"/>
            <a:ext cx="8279700" cy="3738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From the dashboard, click on “assignments” and under the “Assignment List”, click “add test”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In the search box, type in which chapter you want assign as your test. Ex.) Chapter 2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Under “Online Assessment” for the chapter you are assigning, select the “Assign” icon. 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Your screen should look like the next slide.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creenshot 2016-11-02 at 2.12.12 PM.png"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96858"/>
            <a:ext cx="9144001" cy="41497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Assigning Assessments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This will bring up a new page titled “Add Test”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Under class, select your class name. 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Next, select “add all” to add your students for the test. 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Under “Add Test”, you will need to name your assessment.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Assigning Assessments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600" cy="361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You can choose the dates to take the test as well as the time frame they take it within.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Under “Assessment Settings” click on “Select Questions”. This is where you can pick and choose which questions you want to assign for the test. Then, click “save”.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This assessment will now show up when the student logs in under their “assignments” tab.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The next slide shows the “Assessment Settings” section.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Assigning Assessments</a:t>
            </a:r>
          </a:p>
        </p:txBody>
      </p:sp>
      <p:pic>
        <p:nvPicPr>
          <p:cNvPr descr="Screenshot 2016-11-02 at 2.22.13 PM.png"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34800"/>
            <a:ext cx="9144000" cy="440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1314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Accessing Data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704100"/>
            <a:ext cx="8520600" cy="70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There are two different ways to access data: Assignments or Reports</a:t>
            </a:r>
          </a:p>
        </p:txBody>
      </p:sp>
      <p:pic>
        <p:nvPicPr>
          <p:cNvPr descr="Screenshot 2016-11-02 at 2.31.18 PM.png"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9" y="1545900"/>
            <a:ext cx="8832299" cy="359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